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69" r:id="rId6"/>
    <p:sldId id="270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gif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65325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19956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96303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49545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3366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34274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8311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392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06251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93991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93068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A6DB4-5282-4E7D-8F89-BA7E006DA802}" type="datetimeFigureOut">
              <a:rPr lang="hu-HU" smtClean="0"/>
              <a:t>2022.09.09.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EFFD38-8768-4562-A12D-98375C26B25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7508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u.wikipedia.org/wiki/Richard_Feynman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7" y="-1"/>
            <a:ext cx="12194597" cy="6856541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244600" y="-693737"/>
            <a:ext cx="9144000" cy="2387600"/>
          </a:xfrm>
        </p:spPr>
        <p:txBody>
          <a:bodyPr>
            <a:normAutofit/>
          </a:bodyPr>
          <a:lstStyle/>
          <a:p>
            <a:r>
              <a:rPr lang="hu-HU" sz="8800" b="1" dirty="0" err="1" smtClean="0"/>
              <a:t>Nanotechnologia</a:t>
            </a:r>
            <a:endParaRPr lang="hu-HU" sz="8800" b="1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-1765300" y="6307138"/>
            <a:ext cx="9144000" cy="1655762"/>
          </a:xfrm>
        </p:spPr>
        <p:txBody>
          <a:bodyPr/>
          <a:lstStyle/>
          <a:p>
            <a:r>
              <a:rPr lang="hu-HU" dirty="0" smtClean="0"/>
              <a:t>Készítette: Korsós Ádám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8162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Mi az a nanotechnológia?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 </a:t>
            </a:r>
            <a:r>
              <a:rPr lang="hu-HU" b="1" dirty="0"/>
              <a:t>nanotechnológia</a:t>
            </a:r>
            <a:r>
              <a:rPr lang="hu-HU" dirty="0"/>
              <a:t> a </a:t>
            </a:r>
            <a:r>
              <a:rPr lang="hu-HU" dirty="0" err="1" smtClean="0"/>
              <a:t>nanoszerkezetek</a:t>
            </a:r>
            <a:r>
              <a:rPr lang="hu-HU" dirty="0"/>
              <a:t> jellemzőivel, előállításával és mérnöki alkalmazásaival foglalkozó </a:t>
            </a:r>
            <a:r>
              <a:rPr lang="hu-HU" dirty="0" smtClean="0"/>
              <a:t>fizikai</a:t>
            </a:r>
            <a:r>
              <a:rPr lang="hu-HU" dirty="0"/>
              <a:t> és </a:t>
            </a:r>
            <a:r>
              <a:rPr lang="hu-HU" dirty="0" smtClean="0"/>
              <a:t>kémiai</a:t>
            </a:r>
            <a:r>
              <a:rPr lang="hu-HU" dirty="0"/>
              <a:t> szakterület, mely tágabb értelmében az alkalmazott tudomány és technika széles területeit fedi le.</a:t>
            </a:r>
            <a:endParaRPr lang="hu-HU" dirty="0" smtClean="0"/>
          </a:p>
          <a:p>
            <a:r>
              <a:rPr lang="hu-HU" dirty="0" smtClean="0"/>
              <a:t>Bár a nanotechnológia nagyon futurisztikusnak hangzik valójában már 1980-ban elkezdődött a kutatása mikor feltalálták az STM-mikroszkópot.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5126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319088" y="-495300"/>
            <a:ext cx="5916612" cy="1600200"/>
          </a:xfrm>
        </p:spPr>
        <p:txBody>
          <a:bodyPr>
            <a:normAutofit/>
          </a:bodyPr>
          <a:lstStyle/>
          <a:p>
            <a:r>
              <a:rPr lang="hu-HU" sz="5400" i="1" dirty="0" smtClean="0"/>
              <a:t>Richard P. </a:t>
            </a:r>
            <a:r>
              <a:rPr lang="hu-HU" sz="5400" i="1" dirty="0" err="1" smtClean="0"/>
              <a:t>Feynmann</a:t>
            </a:r>
            <a:endParaRPr lang="hu-HU" sz="5400" i="1" dirty="0"/>
          </a:p>
        </p:txBody>
      </p:sp>
      <p:pic>
        <p:nvPicPr>
          <p:cNvPr id="5" name="Tartalom helye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773" y="0"/>
            <a:ext cx="3806227" cy="5380621"/>
          </a:xfrm>
        </p:spPr>
      </p:pic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319088" y="2690310"/>
            <a:ext cx="6577012" cy="2679700"/>
          </a:xfrm>
        </p:spPr>
        <p:txBody>
          <a:bodyPr>
            <a:noAutofit/>
          </a:bodyPr>
          <a:lstStyle/>
          <a:p>
            <a:r>
              <a:rPr lang="hu-HU" sz="2800" dirty="0"/>
              <a:t>1959. december 29-én </a:t>
            </a:r>
            <a:r>
              <a:rPr lang="hu-HU" sz="2800" dirty="0">
                <a:hlinkClick r:id="rId3" tooltip="Richard Feynman"/>
              </a:rPr>
              <a:t>Richard P. </a:t>
            </a:r>
            <a:r>
              <a:rPr lang="hu-HU" sz="2800" dirty="0" err="1">
                <a:hlinkClick r:id="rId3" tooltip="Richard Feynman"/>
              </a:rPr>
              <a:t>Feynmann</a:t>
            </a:r>
            <a:r>
              <a:rPr lang="hu-HU" sz="2800" dirty="0"/>
              <a:t> Nobel-díjas fizikus beszédet tartott az Amerikai Fizikai Társaság éves találkozóján „</a:t>
            </a:r>
            <a:r>
              <a:rPr lang="hu-HU" sz="2800" dirty="0" err="1"/>
              <a:t>There's</a:t>
            </a:r>
            <a:r>
              <a:rPr lang="hu-HU" sz="2800" dirty="0"/>
              <a:t> </a:t>
            </a:r>
            <a:r>
              <a:rPr lang="hu-HU" sz="2800" dirty="0" err="1"/>
              <a:t>Plenty</a:t>
            </a:r>
            <a:r>
              <a:rPr lang="hu-HU" sz="2800" dirty="0"/>
              <a:t> of </a:t>
            </a:r>
            <a:r>
              <a:rPr lang="hu-HU" sz="2800" dirty="0" err="1"/>
              <a:t>Room</a:t>
            </a:r>
            <a:r>
              <a:rPr lang="hu-HU" sz="2800" dirty="0"/>
              <a:t> </a:t>
            </a:r>
            <a:r>
              <a:rPr lang="hu-HU" sz="2800" dirty="0" err="1"/>
              <a:t>at</a:t>
            </a:r>
            <a:r>
              <a:rPr lang="hu-HU" sz="2800" dirty="0"/>
              <a:t> </a:t>
            </a:r>
            <a:r>
              <a:rPr lang="hu-HU" sz="2800" dirty="0" err="1"/>
              <a:t>the</a:t>
            </a:r>
            <a:r>
              <a:rPr lang="hu-HU" sz="2800" dirty="0"/>
              <a:t> </a:t>
            </a:r>
            <a:r>
              <a:rPr lang="hu-HU" sz="2800" dirty="0" err="1"/>
              <a:t>Bottom</a:t>
            </a:r>
            <a:r>
              <a:rPr lang="hu-HU" sz="2800" dirty="0" smtClean="0"/>
              <a:t>” melyben már elméleti síkon beszélt olyan </a:t>
            </a:r>
            <a:r>
              <a:rPr lang="hu-HU" sz="2800" dirty="0" err="1" smtClean="0"/>
              <a:t>nano</a:t>
            </a:r>
            <a:r>
              <a:rPr lang="hu-HU" sz="2800" dirty="0" smtClean="0"/>
              <a:t> objektumokról amik atomokat tudnak manipulálni.</a:t>
            </a:r>
            <a:endParaRPr lang="hu-HU" sz="2800" dirty="0"/>
          </a:p>
        </p:txBody>
      </p:sp>
    </p:spTree>
    <p:extLst>
      <p:ext uri="{BB962C8B-B14F-4D97-AF65-F5344CB8AC3E}">
        <p14:creationId xmlns:p14="http://schemas.microsoft.com/office/powerpoint/2010/main" val="55963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5500"/>
            <a:ext cx="3152775" cy="47625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122488" y="-304800"/>
            <a:ext cx="10515600" cy="1325563"/>
          </a:xfrm>
        </p:spPr>
        <p:txBody>
          <a:bodyPr/>
          <a:lstStyle/>
          <a:p>
            <a:r>
              <a:rPr lang="hu-HU" dirty="0" smtClean="0"/>
              <a:t>Növekvő hírnév és problémái</a:t>
            </a:r>
            <a:endParaRPr lang="hu-HU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2122488" y="1020763"/>
            <a:ext cx="5157787" cy="823912"/>
          </a:xfrm>
        </p:spPr>
        <p:txBody>
          <a:bodyPr/>
          <a:lstStyle/>
          <a:p>
            <a:r>
              <a:rPr lang="hu-HU" dirty="0" err="1" smtClean="0"/>
              <a:t>Prey</a:t>
            </a:r>
            <a:r>
              <a:rPr lang="hu-HU" dirty="0" smtClean="0"/>
              <a:t>(2002)</a:t>
            </a:r>
            <a:endParaRPr lang="hu-HU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3152775" y="2093119"/>
            <a:ext cx="2844800" cy="3684588"/>
          </a:xfrm>
        </p:spPr>
        <p:txBody>
          <a:bodyPr>
            <a:normAutofit fontScale="92500" lnSpcReduction="20000"/>
          </a:bodyPr>
          <a:lstStyle/>
          <a:p>
            <a:r>
              <a:rPr lang="hu-HU" dirty="0" smtClean="0"/>
              <a:t>Michael </a:t>
            </a:r>
            <a:r>
              <a:rPr lang="hu-HU" dirty="0" err="1" smtClean="0"/>
              <a:t>Crichton</a:t>
            </a:r>
            <a:r>
              <a:rPr lang="hu-HU" dirty="0" smtClean="0"/>
              <a:t> novellája</a:t>
            </a:r>
          </a:p>
          <a:p>
            <a:r>
              <a:rPr lang="hu-HU" dirty="0" smtClean="0"/>
              <a:t>Egy elszabadult </a:t>
            </a:r>
            <a:r>
              <a:rPr lang="hu-HU" dirty="0" err="1" smtClean="0"/>
              <a:t>nanógépről</a:t>
            </a:r>
            <a:r>
              <a:rPr lang="hu-HU" dirty="0" smtClean="0"/>
              <a:t> szól ami átveszi az irányítást.</a:t>
            </a:r>
          </a:p>
          <a:p>
            <a:r>
              <a:rPr lang="hu-HU" dirty="0" smtClean="0"/>
              <a:t>Kritizálták hogy félelmet akar kelteni egy így is alig ismert tudományi ág ellen.</a:t>
            </a:r>
            <a:endParaRPr lang="hu-HU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7099300" y="939007"/>
            <a:ext cx="5183188" cy="823912"/>
          </a:xfrm>
        </p:spPr>
        <p:txBody>
          <a:bodyPr/>
          <a:lstStyle/>
          <a:p>
            <a:r>
              <a:rPr lang="hu-HU" dirty="0"/>
              <a:t>Drexler–</a:t>
            </a:r>
            <a:r>
              <a:rPr lang="hu-HU" dirty="0" err="1"/>
              <a:t>Smalley</a:t>
            </a:r>
            <a:r>
              <a:rPr lang="hu-HU" dirty="0"/>
              <a:t> </a:t>
            </a:r>
            <a:r>
              <a:rPr lang="hu-HU" dirty="0" err="1" smtClean="0"/>
              <a:t>debate</a:t>
            </a:r>
            <a:endParaRPr lang="hu-HU" dirty="0"/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9493250" y="1844675"/>
            <a:ext cx="2698750" cy="3684588"/>
          </a:xfrm>
        </p:spPr>
        <p:txBody>
          <a:bodyPr>
            <a:normAutofit fontScale="92500" lnSpcReduction="20000"/>
          </a:bodyPr>
          <a:lstStyle/>
          <a:p>
            <a:r>
              <a:rPr lang="hu-HU" dirty="0"/>
              <a:t>Richard </a:t>
            </a:r>
            <a:r>
              <a:rPr lang="hu-HU" dirty="0" err="1" smtClean="0"/>
              <a:t>Smalley</a:t>
            </a:r>
            <a:r>
              <a:rPr lang="hu-HU" dirty="0" smtClean="0"/>
              <a:t> </a:t>
            </a:r>
            <a:r>
              <a:rPr lang="hu-HU" dirty="0" err="1" smtClean="0"/>
              <a:t>nano</a:t>
            </a:r>
            <a:r>
              <a:rPr lang="hu-HU" dirty="0" smtClean="0"/>
              <a:t> technológia ellen volt</a:t>
            </a:r>
          </a:p>
          <a:p>
            <a:r>
              <a:rPr lang="hu-HU" dirty="0"/>
              <a:t>Eric </a:t>
            </a:r>
            <a:r>
              <a:rPr lang="hu-HU" dirty="0" smtClean="0"/>
              <a:t>Drexler a </a:t>
            </a:r>
            <a:r>
              <a:rPr lang="hu-HU" dirty="0" err="1" smtClean="0"/>
              <a:t>moleculáris</a:t>
            </a:r>
            <a:r>
              <a:rPr lang="hu-HU" dirty="0" smtClean="0"/>
              <a:t> összeszerelők kutatója volt</a:t>
            </a:r>
          </a:p>
          <a:p>
            <a:r>
              <a:rPr lang="hu-HU" dirty="0" smtClean="0"/>
              <a:t>Nyílt vitájuk 2001-2003-ig tartott</a:t>
            </a: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069" y="1762919"/>
            <a:ext cx="3044825" cy="304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8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0" y="-914400"/>
            <a:ext cx="8024812" cy="1600200"/>
          </a:xfrm>
        </p:spPr>
        <p:txBody>
          <a:bodyPr/>
          <a:lstStyle/>
          <a:p>
            <a:r>
              <a:rPr lang="hu-HU" b="1" dirty="0" smtClean="0"/>
              <a:t>Nanotechnológia használata napjainkban.</a:t>
            </a:r>
            <a:endParaRPr lang="hu-HU" b="1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0169" y="800100"/>
            <a:ext cx="3932237" cy="38115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 smtClean="0"/>
              <a:t>Már napjainkban is használunk nanotechnológiát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 smtClean="0"/>
              <a:t>Vízálló ruhákban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 smtClean="0"/>
              <a:t>Naptejben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u-HU" sz="2800" dirty="0" smtClean="0"/>
              <a:t>Elektronikai készülékekben</a:t>
            </a:r>
            <a:endParaRPr lang="hu-HU" sz="2800" dirty="0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185" y="800100"/>
            <a:ext cx="7300798" cy="435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94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Nanotechnológia a jövőben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7664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178</Words>
  <Application>Microsoft Office PowerPoint</Application>
  <PresentationFormat>Szélesvásznú</PresentationFormat>
  <Paragraphs>23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Nanotechnologia</vt:lpstr>
      <vt:lpstr>Mi az a nanotechnológia?</vt:lpstr>
      <vt:lpstr>Richard P. Feynmann</vt:lpstr>
      <vt:lpstr>Növekvő hírnév és problémái</vt:lpstr>
      <vt:lpstr>Nanotechnológia használata napjainkban.</vt:lpstr>
      <vt:lpstr>Nanotechnológia a jövőben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Korsós Ádám</dc:creator>
  <cp:lastModifiedBy>Korsós Ádám</cp:lastModifiedBy>
  <cp:revision>9</cp:revision>
  <dcterms:created xsi:type="dcterms:W3CDTF">2022-09-09T09:03:32Z</dcterms:created>
  <dcterms:modified xsi:type="dcterms:W3CDTF">2022-09-09T10:28:41Z</dcterms:modified>
</cp:coreProperties>
</file>

<file path=docProps/thumbnail.jpeg>
</file>